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0" r:id="rId2"/>
    <p:sldId id="291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7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4144-B889-47F1-AF7E-509511252A4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85061"/>
            <a:ext cx="9601200" cy="2200940"/>
          </a:xfrm>
        </p:spPr>
        <p:txBody>
          <a:bodyPr/>
          <a:lstStyle/>
          <a:p>
            <a:r>
              <a:rPr lang="en-US" dirty="0"/>
              <a:t>Biblical Chronology Chart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3550002"/>
              </p:ext>
            </p:extLst>
          </p:nvPr>
        </p:nvGraphicFramePr>
        <p:xfrm>
          <a:off x="1981200" y="1580105"/>
          <a:ext cx="8229600" cy="4528595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8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Archaeological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  <a:r>
                        <a:rPr lang="en-US" baseline="0" dirty="0"/>
                        <a:t>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Scripture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dirty="0"/>
                        <a:t>After the New Testament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 136 - today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5760">
                <a:tc>
                  <a:txBody>
                    <a:bodyPr/>
                    <a:lstStyle/>
                    <a:p>
                      <a:r>
                        <a:rPr lang="en-US" dirty="0"/>
                        <a:t>Early Roman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 BC - AD 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Gospels,</a:t>
                      </a:r>
                      <a:r>
                        <a:rPr lang="en-US" baseline="0" dirty="0"/>
                        <a:t> Acts, Letters, Revelation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760">
                <a:tc>
                  <a:txBody>
                    <a:bodyPr/>
                    <a:lstStyle/>
                    <a:p>
                      <a:r>
                        <a:rPr lang="en-US" dirty="0"/>
                        <a:t>Late</a:t>
                      </a:r>
                      <a:r>
                        <a:rPr lang="en-US" baseline="0" dirty="0"/>
                        <a:t> Hellenistic Period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167 – 63 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Inter-testament literature, </a:t>
                      </a:r>
                      <a:r>
                        <a:rPr lang="en-US" dirty="0" err="1"/>
                        <a:t>deutoro</a:t>
                      </a:r>
                      <a:r>
                        <a:rPr lang="en-US" dirty="0"/>
                        <a:t>-canonical</a:t>
                      </a:r>
                      <a:r>
                        <a:rPr lang="en-US" baseline="0" dirty="0"/>
                        <a:t> (Maccabees, Bal and the Dragon, Judith, etc.)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5760">
                <a:tc>
                  <a:txBody>
                    <a:bodyPr/>
                    <a:lstStyle/>
                    <a:p>
                      <a:r>
                        <a:rPr lang="en-US" dirty="0"/>
                        <a:t>Early Hellenistic Period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332 – 167 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No canonical scripture during this period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Persian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539-332 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Esther, Ezra, Nehemiah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5760">
                <a:tc>
                  <a:txBody>
                    <a:bodyPr/>
                    <a:lstStyle/>
                    <a:p>
                      <a:r>
                        <a:rPr lang="en-US" dirty="0"/>
                        <a:t>Babylonian 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587-539 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Daniel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A4144-B889-47F1-AF7E-509511252A4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533862"/>
            <a:ext cx="9601200" cy="1303337"/>
          </a:xfrm>
        </p:spPr>
        <p:txBody>
          <a:bodyPr>
            <a:normAutofit fontScale="90000"/>
          </a:bodyPr>
          <a:lstStyle/>
          <a:p>
            <a:r>
              <a:rPr lang="en-US" dirty="0"/>
              <a:t>Biblical Chronology Chart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177485"/>
              </p:ext>
            </p:extLst>
          </p:nvPr>
        </p:nvGraphicFramePr>
        <p:xfrm>
          <a:off x="1981200" y="1154466"/>
          <a:ext cx="8229600" cy="5113916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203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Archaeological Period.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Date</a:t>
                      </a:r>
                      <a:r>
                        <a:rPr lang="en-US" baseline="0" dirty="0"/>
                        <a:t>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Scripture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0407">
                <a:tc>
                  <a:txBody>
                    <a:bodyPr/>
                    <a:lstStyle/>
                    <a:p>
                      <a:r>
                        <a:rPr lang="en-US" dirty="0"/>
                        <a:t>Iron Age II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915-587 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Proverbs, Ecclesiastes, Song of Solomon, 1 &amp;2 Kings, Prophets, &amp; </a:t>
                      </a:r>
                      <a:r>
                        <a:rPr lang="en-US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Pslams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Iron Age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1177-915 BC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Parts of Judges, Ruth, I &amp; 2 Samuel, some Psalms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Late Bronze</a:t>
                      </a:r>
                      <a:r>
                        <a:rPr lang="en-US" baseline="0" dirty="0"/>
                        <a:t> 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1550-1177 BC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Joshua, Judges (parts)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Middle Bronze</a:t>
                      </a:r>
                      <a:r>
                        <a:rPr lang="en-US" baseline="0" dirty="0"/>
                        <a:t> Age</a:t>
                      </a: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2000-1550 BC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Exodus, Lev., Numbers, Deut.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46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Early Bronze</a:t>
                      </a:r>
                      <a:r>
                        <a:rPr lang="en-US" baseline="0" dirty="0"/>
                        <a:t> Age</a:t>
                      </a:r>
                      <a:endParaRPr lang="en-US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3300-2000 BC 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Genesis 12 – 50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4691">
                <a:tc>
                  <a:txBody>
                    <a:bodyPr/>
                    <a:lstStyle/>
                    <a:p>
                      <a:r>
                        <a:rPr lang="en-US" dirty="0"/>
                        <a:t>Stone 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Unknown – 3300</a:t>
                      </a:r>
                      <a:r>
                        <a:rPr lang="en-US" baseline="0" dirty="0"/>
                        <a:t> BC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 8-12, Job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4691">
                <a:tc>
                  <a:txBody>
                    <a:bodyPr/>
                    <a:lstStyle/>
                    <a:p>
                      <a:r>
                        <a:rPr lang="en-US" dirty="0"/>
                        <a:t>Antediluvian Period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Unknown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Genesis 1-7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E8013E44-0673-441D-81BF-8820CFAAB9D1}"/>
              </a:ext>
            </a:extLst>
          </p:cNvPr>
          <p:cNvSpPr txBox="1">
            <a:spLocks/>
          </p:cNvSpPr>
          <p:nvPr/>
        </p:nvSpPr>
        <p:spPr>
          <a:xfrm>
            <a:off x="0" y="85061"/>
            <a:ext cx="9601200" cy="22009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B1FA9F0-B6CA-4564-9792-21C1D61034BD}"/>
              </a:ext>
            </a:extLst>
          </p:cNvPr>
          <p:cNvSpPr txBox="1">
            <a:spLocks/>
          </p:cNvSpPr>
          <p:nvPr/>
        </p:nvSpPr>
        <p:spPr>
          <a:xfrm>
            <a:off x="152400" y="237461"/>
            <a:ext cx="9601200" cy="220094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</TotalTime>
  <Words>185</Words>
  <Application>Microsoft Office PowerPoint</Application>
  <PresentationFormat>Widescreen</PresentationFormat>
  <Paragraphs>49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Garamond</vt:lpstr>
      <vt:lpstr>Organic</vt:lpstr>
      <vt:lpstr>Biblical Chronology Chart</vt:lpstr>
      <vt:lpstr>Biblical Chronology Chart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Biblical Chronology Chart</dc:title>
  <dc:creator>Donald McNeeley</dc:creator>
  <cp:lastModifiedBy>Donald McNeeley</cp:lastModifiedBy>
  <cp:revision>2</cp:revision>
  <dcterms:created xsi:type="dcterms:W3CDTF">2020-07-02T23:04:58Z</dcterms:created>
  <dcterms:modified xsi:type="dcterms:W3CDTF">2023-01-24T18:35:40Z</dcterms:modified>
</cp:coreProperties>
</file>